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1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2015-10-30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2015-10-30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2015-10-30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2015-10-30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2015-10-30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2015-10-30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2015-10-30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2015-10-30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2015-10-30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2015-10-30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2015-10-30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2015-10-30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Geometry of Locomotion </a:t>
            </a:r>
            <a:br>
              <a:rPr lang="en-US" dirty="0" smtClean="0"/>
            </a:br>
            <a:r>
              <a:rPr lang="en-US" dirty="0" smtClean="0"/>
              <a:t>Chap 4.3 – Connection </a:t>
            </a:r>
            <a:r>
              <a:rPr lang="en-US" dirty="0" err="1" smtClean="0"/>
              <a:t>Vectorfields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Howie </a:t>
            </a:r>
            <a:r>
              <a:rPr lang="en-US" dirty="0" err="1" smtClean="0"/>
              <a:t>Choset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063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hesisDefense.mov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1454.8464" end="146691.26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349"/>
            <a:ext cx="9128066" cy="6846651"/>
          </a:xfrm>
        </p:spPr>
      </p:pic>
    </p:spTree>
    <p:extLst>
      <p:ext uri="{BB962C8B-B14F-4D97-AF65-F5344CB8AC3E}">
        <p14:creationId xmlns:p14="http://schemas.microsoft.com/office/powerpoint/2010/main" val="56267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On-screen Show (4:3)</PresentationFormat>
  <Paragraphs>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Geometry of Locomotion  Chap 4.3 – Connection Vectorfields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Geometry of Locomotion  Chap 4.3 – Connection Vectorfields</dc:title>
  <dc:creator>Howie Choset</dc:creator>
  <cp:lastModifiedBy>Tony Dear</cp:lastModifiedBy>
  <cp:revision>2</cp:revision>
  <dcterms:created xsi:type="dcterms:W3CDTF">2006-08-16T00:00:00Z</dcterms:created>
  <dcterms:modified xsi:type="dcterms:W3CDTF">2015-10-31T00:35:24Z</dcterms:modified>
</cp:coreProperties>
</file>